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402759-3F6D-4911-DA05-0DB69C416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85F460D-C447-26B5-B771-85A8A157B6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7972BB-A1DC-3CDB-2935-F75178DC9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1F4F-6D43-479E-A98E-A51CBBF69E80}" type="datetimeFigureOut">
              <a:rPr lang="fr-FR" smtClean="0"/>
              <a:t>19/08/2023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738CDC-F64F-5EEB-6ED3-2C46548AB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06D4C7-B036-70D7-C226-19316F1B2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723B-B518-4048-B2FF-FC20FE4B7D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802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28F5B7-46AD-AB26-9324-8EEEEB6AE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81066D3-23AF-964B-46D9-CDC947BF2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E1777B-CEF0-267F-0904-D37DF9531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1F4F-6D43-479E-A98E-A51CBBF69E80}" type="datetimeFigureOut">
              <a:rPr lang="fr-FR" smtClean="0"/>
              <a:t>19/08/2023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18D4EA-2D04-9532-FF7A-B78A97E01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239653-85D9-C5DF-5454-4BA0609A0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723B-B518-4048-B2FF-FC20FE4B7D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01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F8AA90D-A605-4E01-2336-FA4AF6191C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7C1F30C-0297-C942-0668-A4056E122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029EEC-E7FF-AD61-270A-19A650912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1F4F-6D43-479E-A98E-A51CBBF69E80}" type="datetimeFigureOut">
              <a:rPr lang="fr-FR" smtClean="0"/>
              <a:t>19/08/2023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538CEF-5F21-6BA4-6982-565D9CE0C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7D5F5E-804A-51AF-AEF3-9397B2966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723B-B518-4048-B2FF-FC20FE4B7D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979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BDB312-EE51-4B7A-1018-9CB4D7BC7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36F341-163C-BA56-EF01-72618F442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FA06F8-4D71-02FC-36DC-173F0292C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1F4F-6D43-479E-A98E-A51CBBF69E80}" type="datetimeFigureOut">
              <a:rPr lang="fr-FR" smtClean="0"/>
              <a:t>19/08/2023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9CBAE2-BE38-0D6D-ED23-6E599E9B6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18DD4C-F508-4513-EC65-E2AA5D9FF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723B-B518-4048-B2FF-FC20FE4B7D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8281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8AF12B-0F10-57CB-C2B9-84A4FDFFC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C448C7D-492F-464C-64ED-EECD5CB37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F1A9C5-EA07-7BA1-DE3F-5072BD062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1F4F-6D43-479E-A98E-A51CBBF69E80}" type="datetimeFigureOut">
              <a:rPr lang="fr-FR" smtClean="0"/>
              <a:t>19/08/2023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EC88D2-0B3A-D483-5D53-0A05D13DF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4BC67B-BF37-4461-1649-91FCD422D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723B-B518-4048-B2FF-FC20FE4B7D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6359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788510-AB68-82BA-6620-8F0839586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7326D5-14AC-50EB-38D8-477711D8B5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8743913-52FE-6C85-8EC1-12AA15C759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5CAA53F-4734-59D6-6742-B9593418C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1F4F-6D43-479E-A98E-A51CBBF69E80}" type="datetimeFigureOut">
              <a:rPr lang="fr-FR" smtClean="0"/>
              <a:t>19/08/2023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3034B86-FDFE-B614-30D4-BE3A77FAE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D32131F-58E7-DE73-A790-E019C571C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723B-B518-4048-B2FF-FC20FE4B7D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366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778F13-ED48-54CF-B1CD-89564EE0F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5EB406-DC25-1933-7CF7-A3A6616CB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AB2CAFC-04FA-E207-96C5-794594CB7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E35B83C-029A-56EA-7E3D-B8E37E0D9D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A36587C-7F9B-49DE-CBC3-E667A03153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5949401-B2F2-B800-DFAC-DEA02F15F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1F4F-6D43-479E-A98E-A51CBBF69E80}" type="datetimeFigureOut">
              <a:rPr lang="fr-FR" smtClean="0"/>
              <a:t>19/08/2023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DA1B73C-F762-A08C-6580-CB5A3092B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477F5FC-6C34-7DC2-F238-0FD3A9718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723B-B518-4048-B2FF-FC20FE4B7D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4688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3CD7D6-7A69-FE43-587C-6E4BC9819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5C0B9E5-DC89-F416-7C50-93B691DF7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1F4F-6D43-479E-A98E-A51CBBF69E80}" type="datetimeFigureOut">
              <a:rPr lang="fr-FR" smtClean="0"/>
              <a:t>19/08/2023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EE065D9-CA38-E50C-420E-0543A31EC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E492583-ED15-50B8-869B-2545E2D73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723B-B518-4048-B2FF-FC20FE4B7D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351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8ECDA52-CF38-87DF-A8E8-E9B0DC8EF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1F4F-6D43-479E-A98E-A51CBBF69E80}" type="datetimeFigureOut">
              <a:rPr lang="fr-FR" smtClean="0"/>
              <a:t>19/08/2023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5E614E3-91C4-13CB-E138-4D354720E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B80AC68-4F51-7D9D-A20E-85410870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723B-B518-4048-B2FF-FC20FE4B7D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309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0C912C-1BCB-E84D-2EF8-02430934C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8F1CCA-6C90-2C57-C3CA-589DEEAA1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82F968F-810A-2803-BDBE-18AFD24E7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22AD817-DF81-AE5C-15EE-502A7B176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1F4F-6D43-479E-A98E-A51CBBF69E80}" type="datetimeFigureOut">
              <a:rPr lang="fr-FR" smtClean="0"/>
              <a:t>19/08/2023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2920809-D6A5-58C7-8CAB-3A71F20A0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B56A451-9B77-E6F3-AF33-F0E629126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723B-B518-4048-B2FF-FC20FE4B7D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18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44DFBB-EE51-057B-898B-091EEE3BE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21A3D43-3D43-BC42-4A0A-29CDAE7374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E3DBFA6-FD2A-26C4-300C-F76D33C6A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4006979-9D1A-445A-97DC-1B94BB873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1F4F-6D43-479E-A98E-A51CBBF69E80}" type="datetimeFigureOut">
              <a:rPr lang="fr-FR" smtClean="0"/>
              <a:t>19/08/2023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34D7646-A456-AFE5-9E64-D75E9067D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408FA2-DED8-683A-E7DB-681BEB340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723B-B518-4048-B2FF-FC20FE4B7D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987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76E90B1-95ED-C7BF-4078-042EBF1C5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89C237-1E96-06DF-FD43-6AB01FD15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97D51E-4FCB-E20F-6FE6-6503CC9606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41F4F-6D43-479E-A98E-A51CBBF69E80}" type="datetimeFigureOut">
              <a:rPr lang="fr-FR" smtClean="0"/>
              <a:t>19/08/2023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2C29C1-7410-3775-9AC0-AF9EFDBE5C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46C473-1B7F-ED9F-B5A4-DC42D73A4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C723B-B518-4048-B2FF-FC20FE4B7D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031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AEB5BC-C89E-6ECB-1544-581B16BF51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2639"/>
            <a:ext cx="9144000" cy="1016001"/>
          </a:xfrm>
        </p:spPr>
        <p:txBody>
          <a:bodyPr>
            <a:normAutofit/>
          </a:bodyPr>
          <a:lstStyle/>
          <a:p>
            <a:r>
              <a:rPr lang="fr-FR" dirty="0" err="1"/>
              <a:t>Today</a:t>
            </a:r>
            <a:r>
              <a:rPr lang="fr-FR" dirty="0"/>
              <a:t> session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52E03BB-9242-3DFE-180E-03DDDB6F9C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3600" b="1" dirty="0"/>
              <a:t>Modibo SANGARE, MD, PhD</a:t>
            </a:r>
          </a:p>
          <a:p>
            <a:endParaRPr lang="fr-FR" dirty="0"/>
          </a:p>
          <a:p>
            <a:r>
              <a:rPr lang="fr-FR" dirty="0"/>
              <a:t>August 19,2023</a:t>
            </a:r>
          </a:p>
        </p:txBody>
      </p:sp>
    </p:spTree>
    <p:extLst>
      <p:ext uri="{BB962C8B-B14F-4D97-AF65-F5344CB8AC3E}">
        <p14:creationId xmlns:p14="http://schemas.microsoft.com/office/powerpoint/2010/main" val="2492760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, diagramme, Police, capture d’écran&#10;&#10;Description générée automatiquement">
            <a:extLst>
              <a:ext uri="{FF2B5EF4-FFF2-40B4-BE49-F238E27FC236}">
                <a16:creationId xmlns:a16="http://schemas.microsoft.com/office/drawing/2014/main" id="{F498BF77-5001-BB29-11BF-1D19B484FC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526" y="254158"/>
            <a:ext cx="9924947" cy="5719763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4CF2BBC9-0A9E-BC79-40BD-9C0A4C1F1401}"/>
              </a:ext>
            </a:extLst>
          </p:cNvPr>
          <p:cNvSpPr txBox="1"/>
          <p:nvPr/>
        </p:nvSpPr>
        <p:spPr>
          <a:xfrm>
            <a:off x="1931772" y="6086455"/>
            <a:ext cx="101789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https://media.springernature.com/lw685/springer-static/image/art%3A10.1007%2Fs10980-011-9674-3/MediaObjects/10980_2011_9674_Fig1_HTML.gif</a:t>
            </a:r>
          </a:p>
        </p:txBody>
      </p:sp>
    </p:spTree>
    <p:extLst>
      <p:ext uri="{BB962C8B-B14F-4D97-AF65-F5344CB8AC3E}">
        <p14:creationId xmlns:p14="http://schemas.microsoft.com/office/powerpoint/2010/main" val="2931373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, diagramme, ligne, capture d’écran&#10;&#10;Description générée automatiquement">
            <a:extLst>
              <a:ext uri="{FF2B5EF4-FFF2-40B4-BE49-F238E27FC236}">
                <a16:creationId xmlns:a16="http://schemas.microsoft.com/office/drawing/2014/main" id="{AF1D400B-300E-DD8E-69AA-B47D576E10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241" y="828039"/>
            <a:ext cx="5506720" cy="550672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8346C769-5044-0ACF-E2C7-E163249DB84D}"/>
              </a:ext>
            </a:extLst>
          </p:cNvPr>
          <p:cNvSpPr txBox="1"/>
          <p:nvPr/>
        </p:nvSpPr>
        <p:spPr>
          <a:xfrm>
            <a:off x="4114800" y="335280"/>
            <a:ext cx="3516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err="1"/>
              <a:t>Hourglass</a:t>
            </a:r>
            <a:r>
              <a:rPr lang="fr-FR" sz="3600" b="1" dirty="0"/>
              <a:t> Model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681040F-6F41-BAA8-EDDE-7311D03B0993}"/>
              </a:ext>
            </a:extLst>
          </p:cNvPr>
          <p:cNvSpPr txBox="1"/>
          <p:nvPr/>
        </p:nvSpPr>
        <p:spPr>
          <a:xfrm>
            <a:off x="873760" y="6116935"/>
            <a:ext cx="107289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https://www.researchgate.net/publication/352759651/figure/fig1/AS:1038815242240003@1624684262421/The-Hourglass-Model-light-grey-parts_Q320.jpg</a:t>
            </a:r>
          </a:p>
        </p:txBody>
      </p:sp>
    </p:spTree>
    <p:extLst>
      <p:ext uri="{BB962C8B-B14F-4D97-AF65-F5344CB8AC3E}">
        <p14:creationId xmlns:p14="http://schemas.microsoft.com/office/powerpoint/2010/main" val="3887257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conception&#10;&#10;Description générée automatiquement avec une confiance faible">
            <a:extLst>
              <a:ext uri="{FF2B5EF4-FFF2-40B4-BE49-F238E27FC236}">
                <a16:creationId xmlns:a16="http://schemas.microsoft.com/office/drawing/2014/main" id="{7CD8896D-A9F9-3EB7-67F7-D34361B12B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361" y="1117600"/>
            <a:ext cx="4392914" cy="5235391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329153AA-B2FB-39E0-DDC2-CC79FAB1B9EB}"/>
              </a:ext>
            </a:extLst>
          </p:cNvPr>
          <p:cNvSpPr txBox="1"/>
          <p:nvPr/>
        </p:nvSpPr>
        <p:spPr>
          <a:xfrm>
            <a:off x="4206240" y="314960"/>
            <a:ext cx="3289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/>
              <a:t>The King Model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40387DF-1D6B-87D3-5AD0-EF090C053BEC}"/>
              </a:ext>
            </a:extLst>
          </p:cNvPr>
          <p:cNvSpPr txBox="1"/>
          <p:nvPr/>
        </p:nvSpPr>
        <p:spPr>
          <a:xfrm>
            <a:off x="1778000" y="6367195"/>
            <a:ext cx="100380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https://d3i71xaburhd42.cloudfront.net/f1410bfa326762c77647cf8a4fa47110886948e5/2-Figure1-1.png</a:t>
            </a:r>
          </a:p>
        </p:txBody>
      </p:sp>
    </p:spTree>
    <p:extLst>
      <p:ext uri="{BB962C8B-B14F-4D97-AF65-F5344CB8AC3E}">
        <p14:creationId xmlns:p14="http://schemas.microsoft.com/office/powerpoint/2010/main" val="62536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, capture d’écran, Police, diagramme&#10;&#10;Description générée automatiquement">
            <a:extLst>
              <a:ext uri="{FF2B5EF4-FFF2-40B4-BE49-F238E27FC236}">
                <a16:creationId xmlns:a16="http://schemas.microsoft.com/office/drawing/2014/main" id="{5E914632-E0BD-4BD8-77C6-C686C69263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040" y="441960"/>
            <a:ext cx="7000240" cy="525018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0080EDD8-DDEB-D353-32C1-7C414ACE4F8D}"/>
              </a:ext>
            </a:extLst>
          </p:cNvPr>
          <p:cNvSpPr txBox="1"/>
          <p:nvPr/>
        </p:nvSpPr>
        <p:spPr>
          <a:xfrm>
            <a:off x="3048000" y="605865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https://pbs.twimg.com/media/C1N5cHaXgAA7Co_.jpg</a:t>
            </a:r>
          </a:p>
        </p:txBody>
      </p:sp>
    </p:spTree>
    <p:extLst>
      <p:ext uri="{BB962C8B-B14F-4D97-AF65-F5344CB8AC3E}">
        <p14:creationId xmlns:p14="http://schemas.microsoft.com/office/powerpoint/2010/main" val="2425007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Police, capture d’écran&#10;&#10;Description générée automatiquement">
            <a:extLst>
              <a:ext uri="{FF2B5EF4-FFF2-40B4-BE49-F238E27FC236}">
                <a16:creationId xmlns:a16="http://schemas.microsoft.com/office/drawing/2014/main" id="{F6B0128D-FB07-8CF2-21AF-7B5E02C562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686" y="701040"/>
            <a:ext cx="8596525" cy="479806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D04EF3DA-7F56-1C60-5450-1D0A7E2A5567}"/>
              </a:ext>
            </a:extLst>
          </p:cNvPr>
          <p:cNvSpPr txBox="1"/>
          <p:nvPr/>
        </p:nvSpPr>
        <p:spPr>
          <a:xfrm>
            <a:off x="1960880" y="5747435"/>
            <a:ext cx="75803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https://abrilliantmind.blog/wp-content/uploads/2020/10/Shape-1024x571.jpg</a:t>
            </a:r>
          </a:p>
        </p:txBody>
      </p:sp>
    </p:spTree>
    <p:extLst>
      <p:ext uri="{BB962C8B-B14F-4D97-AF65-F5344CB8AC3E}">
        <p14:creationId xmlns:p14="http://schemas.microsoft.com/office/powerpoint/2010/main" val="2602291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456314-5F66-2152-1ABA-5D2CE6EE6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64485"/>
            <a:ext cx="10515600" cy="1301115"/>
          </a:xfrm>
        </p:spPr>
        <p:txBody>
          <a:bodyPr/>
          <a:lstStyle/>
          <a:p>
            <a:pPr algn="ctr"/>
            <a:r>
              <a:rPr lang="fr-FR" b="1" dirty="0" err="1"/>
              <a:t>Thank</a:t>
            </a:r>
            <a:r>
              <a:rPr lang="fr-FR" b="1" dirty="0"/>
              <a:t> </a:t>
            </a:r>
            <a:r>
              <a:rPr lang="fr-FR" b="1" dirty="0" err="1"/>
              <a:t>you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9824117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108</Words>
  <Application>Microsoft Office PowerPoint</Application>
  <PresentationFormat>Grand écran</PresentationFormat>
  <Paragraphs>12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Today session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 session</dc:title>
  <dc:creator>Modibo Sangare</dc:creator>
  <cp:lastModifiedBy>Modibo Sangare</cp:lastModifiedBy>
  <cp:revision>5</cp:revision>
  <dcterms:created xsi:type="dcterms:W3CDTF">2023-08-18T10:42:56Z</dcterms:created>
  <dcterms:modified xsi:type="dcterms:W3CDTF">2023-08-19T13:00:34Z</dcterms:modified>
</cp:coreProperties>
</file>