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4BB215-C8FA-6754-34C0-433A0EE3F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5851E7-8F2C-4E8A-2FFE-3BC806438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3FBCF9-9F2F-29F9-0569-C5EEBE47A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E3F906-025F-CABA-B9B7-51E6726CC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8AD1FB-8646-4B92-6A41-18B126BB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57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741C6-53C4-4A94-C518-8F8EDE4B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7E59C7-7C23-FC0B-5974-64B5E0DB9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9F88DC-2C0E-7E79-9180-A35E87EF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BE6BFB-A990-32FE-D69A-507C7F4DE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5C9E7A-9BE6-73C5-4C13-5ED24F15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34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ACD74A9-C175-5A9F-757C-E600E1BC0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D16705-D6A2-0791-CF8B-8EE27551F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4B5E82-3C98-B9DF-9F98-DD005F6E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CC09E6-0545-B41D-C922-E11AF6AE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745FC8-7733-134C-513E-95D31977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6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D95B33-D79A-65F6-31D4-FB9268845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E7DC1F-1894-3199-E6F7-EB79C1BAA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474F71-CAF3-8A05-7892-9BDCAA60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69DB77-FA27-7F0C-3D10-821508CB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48DACF-4175-6F74-D154-718654A9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51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9E67F-D7EE-6FF7-9529-AFEB8F30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F23BB2-FDF9-A0F9-C603-2AE26C802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066C87-9781-F463-BEA6-305C06E9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AA68B4-638D-E269-C267-B513012F2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977E62-1B8C-CD88-9FF6-0D372AE8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98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2020C-C2B5-2614-35CB-F5DEBC458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00A61A-4FC5-B0A3-F77A-F7E89C081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5C06BD-0011-C184-18DC-502F9EC1A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D554F9-1D2C-B355-0CA6-21B28D2D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E70962-C1B6-645B-6850-AC257C5C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FA24F2-738E-E996-6381-0C805AFB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47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C95CEC-0A54-F6FF-79EC-35705EFA8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915702-76E5-6469-8FF1-F291B71D0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F21091-E536-E28C-CC31-C73F70EEF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82B1FA0-1C51-FE67-B61E-D85E29D06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431AD9-3D11-2426-1E06-75EBE5A8B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F9C227-B7D9-E1C7-6480-E200BC82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619964-EEB4-6F67-25C7-DF5A70C1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BD79D8-0760-6440-CF74-ACFBBE25A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94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92A792-173A-498E-1D3E-449815382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1DE41D-CEA0-7021-04E9-B6527AF5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4B2881-FEAA-5E82-5D1F-89269B95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D3BD78-E52D-B6AF-5BEF-2E5EA61F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38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BDCBDC-496E-A652-6CDA-D91728AB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7355B5D-F7B5-3A07-D3B9-989C532D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BAC7FA-E7DC-51F2-3CDC-3AA38CCF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00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2F23CD-597A-D015-DCFF-2BC283F1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E5AF4D-6D05-1924-2B80-AE125A1B7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B59FC0-A679-35D1-4A32-65CFEDA0B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F60744-019D-C163-5A36-C1766C5E9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F8C1BC-0C69-4C02-BB19-9FC9219A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4C4B05-8AE4-8402-3669-8277FF496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49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590885-E0F9-22EC-859E-58381FB4C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E9E86C-BA76-B6E1-DA77-3ADCB55A0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3BCB43-2D97-69CF-7050-9CB7FF740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419C71-C70F-EC9C-76D8-50A53EC8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752C27-CB36-2D7A-64E8-274CC20B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B49C4F-09E0-FDC4-5625-14F7CA93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84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51D4BC2-E7FD-2C6C-75E3-8F9A8818E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B62EA9-68BB-70F5-E728-32F275D29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A59623-7E73-577F-E751-04A984098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F1A8B-8D2B-4D01-BA78-282BAC8BE683}" type="datetimeFigureOut">
              <a:rPr lang="fr-FR" smtClean="0"/>
              <a:t>17/08/2023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E730A7-3B8C-2FD1-52AD-5209099A0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0D4332-4B83-A00D-B288-4ACE3EE77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77FC4-4BE2-4549-A4BE-0F348538DB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5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8066D9-6D93-04A8-A8A4-8843833CE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4683"/>
            <a:ext cx="9144000" cy="1122997"/>
          </a:xfrm>
        </p:spPr>
        <p:txBody>
          <a:bodyPr/>
          <a:lstStyle/>
          <a:p>
            <a:r>
              <a:rPr lang="fr-FR" dirty="0"/>
              <a:t>Initiation to Journal Club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0458AA0-D778-D333-DFE4-67BE34EFEDC3}"/>
              </a:ext>
            </a:extLst>
          </p:cNvPr>
          <p:cNvSpPr txBox="1"/>
          <p:nvPr/>
        </p:nvSpPr>
        <p:spPr>
          <a:xfrm>
            <a:off x="2438400" y="2355056"/>
            <a:ext cx="7620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1" dirty="0"/>
              <a:t>Modibo SANGARE, MD, PhD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 err="1"/>
              <a:t>Manuscript</a:t>
            </a:r>
            <a:r>
              <a:rPr lang="fr-FR" sz="3600" dirty="0"/>
              <a:t> </a:t>
            </a:r>
            <a:r>
              <a:rPr lang="fr-FR" sz="3600" dirty="0" err="1"/>
              <a:t>Writing</a:t>
            </a:r>
            <a:r>
              <a:rPr lang="fr-FR" sz="3600" dirty="0"/>
              <a:t> Workshop 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/>
              <a:t>Bamako, Mali 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/>
              <a:t>August 17, 2023</a:t>
            </a:r>
          </a:p>
        </p:txBody>
      </p:sp>
    </p:spTree>
    <p:extLst>
      <p:ext uri="{BB962C8B-B14F-4D97-AF65-F5344CB8AC3E}">
        <p14:creationId xmlns:p14="http://schemas.microsoft.com/office/powerpoint/2010/main" val="89707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B701BC4-34FD-9A70-2253-FDAE62B78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214" y="102750"/>
            <a:ext cx="10786946" cy="643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81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28A689E-7E20-10A8-D121-8C5A499BA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880" y="162137"/>
            <a:ext cx="5065490" cy="669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7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439B7F8-D720-AFDB-4934-64EC8FE12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922" y="0"/>
            <a:ext cx="5060818" cy="6799930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88321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F607C2D-C780-4E03-145C-133448BD8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298" y="910541"/>
            <a:ext cx="9156440" cy="458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176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</Words>
  <Application>Microsoft Office PowerPoint</Application>
  <PresentationFormat>Grand écran</PresentationFormat>
  <Paragraphs>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Initiation to Journal Club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to Journal Club</dc:title>
  <dc:creator>Modibo Sangare</dc:creator>
  <cp:lastModifiedBy>Modibo Sangare</cp:lastModifiedBy>
  <cp:revision>2</cp:revision>
  <dcterms:created xsi:type="dcterms:W3CDTF">2023-08-17T16:40:59Z</dcterms:created>
  <dcterms:modified xsi:type="dcterms:W3CDTF">2023-08-17T18:01:01Z</dcterms:modified>
</cp:coreProperties>
</file>