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70" r:id="rId6"/>
    <p:sldId id="267" r:id="rId7"/>
    <p:sldId id="268" r:id="rId8"/>
    <p:sldId id="272" r:id="rId9"/>
    <p:sldId id="273" r:id="rId10"/>
    <p:sldId id="274" r:id="rId11"/>
    <p:sldId id="269" r:id="rId12"/>
    <p:sldId id="259" r:id="rId13"/>
    <p:sldId id="278" r:id="rId14"/>
    <p:sldId id="277" r:id="rId15"/>
    <p:sldId id="276" r:id="rId16"/>
    <p:sldId id="275" r:id="rId17"/>
    <p:sldId id="279" r:id="rId18"/>
    <p:sldId id="280" r:id="rId19"/>
    <p:sldId id="271" r:id="rId20"/>
    <p:sldId id="26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02759-3F6D-4911-DA05-0DB69C41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5F460D-C447-26B5-B771-85A8A157B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7972BB-A1DC-3CDB-2935-F75178D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738CDC-F64F-5EEB-6ED3-2C46548A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6D4C7-B036-70D7-C226-19316F1B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80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8F5B7-46AD-AB26-9324-8EEEEB6A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1066D3-23AF-964B-46D9-CDC947BF2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E1777B-CEF0-267F-0904-D37DF953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18D4EA-2D04-9532-FF7A-B78A97E0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39653-85D9-C5DF-5454-4BA0609A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0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8AA90D-A605-4E01-2336-FA4AF6191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C1F30C-0297-C942-0668-A4056E122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029EEC-E7FF-AD61-270A-19A6509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538CEF-5F21-6BA4-6982-565D9CE0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D5F5E-804A-51AF-AEF3-9397B29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79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DB312-EE51-4B7A-1018-9CB4D7BC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6F341-163C-BA56-EF01-72618F442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A06F8-4D71-02FC-36DC-173F0292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9CBAE2-BE38-0D6D-ED23-6E599E9B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8DD4C-F508-4513-EC65-E2AA5D9F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8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AF12B-0F10-57CB-C2B9-84A4FDFF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448C7D-492F-464C-64ED-EECD5CB3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F1A9C5-EA07-7BA1-DE3F-5072BD06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EC88D2-0B3A-D483-5D53-0A05D13D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4BC67B-BF37-4461-1649-91FCD422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3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88510-AB68-82BA-6620-8F083958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7326D5-14AC-50EB-38D8-477711D8B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743913-52FE-6C85-8EC1-12AA15C75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CAA53F-4734-59D6-6742-B9593418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034B86-FDFE-B614-30D4-BE3A77FA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32131F-58E7-DE73-A790-E019C571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6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78F13-ED48-54CF-B1CD-89564EE0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5EB406-DC25-1933-7CF7-A3A6616C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B2CAFC-04FA-E207-96C5-794594CB7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35B83C-029A-56EA-7E3D-B8E37E0D9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36587C-7F9B-49DE-CBC3-E667A0315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949401-B2F2-B800-DFAC-DEA02F15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1B73C-F762-A08C-6580-CB5A3092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77F5FC-6C34-7DC2-F238-0FD3A971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6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CD7D6-7A69-FE43-587C-6E4BC981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C0B9E5-DC89-F416-7C50-93B691DF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E065D9-CA38-E50C-420E-0543A31E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492583-ED15-50B8-869B-2545E2D7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ECDA52-CF38-87DF-A8E8-E9B0DC8E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E614E3-91C4-13CB-E138-4D354720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80AC68-4F51-7D9D-A20E-85410870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30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0C912C-1BCB-E84D-2EF8-02430934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8F1CCA-6C90-2C57-C3CA-589DEEA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2F968F-810A-2803-BDBE-18AFD24E7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2AD817-DF81-AE5C-15EE-502A7B17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920809-D6A5-58C7-8CAB-3A71F20A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56A451-9B77-E6F3-AF33-F0E62912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4DFBB-EE51-057B-898B-091EEE3B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1A3D43-3D43-BC42-4A0A-29CDAE737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3DBFA6-FD2A-26C4-300C-F76D33C6A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006979-9D1A-445A-97DC-1B94BB87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4D7646-A456-AFE5-9E64-D75E9067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08FA2-DED8-683A-E7DB-681BEB34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8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6E90B1-95ED-C7BF-4078-042EBF1C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89C237-1E96-06DF-FD43-6AB01FD15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7D51E-4FCB-E20F-6FE6-6503CC960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1F4F-6D43-479E-A98E-A51CBBF69E80}" type="datetimeFigureOut">
              <a:rPr lang="fr-FR" smtClean="0"/>
              <a:t>19/08/2023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2C29C1-7410-3775-9AC0-AF9EFDBE5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6C473-1B7F-ED9F-B5A4-DC42D73A4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723B-B518-4048-B2FF-FC20FE4B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1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EB5BC-C89E-6ECB-1544-581B16BF5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2639"/>
            <a:ext cx="9144000" cy="1016001"/>
          </a:xfrm>
        </p:spPr>
        <p:txBody>
          <a:bodyPr>
            <a:noAutofit/>
          </a:bodyPr>
          <a:lstStyle/>
          <a:p>
            <a:r>
              <a:rPr lang="fr-FR" sz="4400" b="1" dirty="0"/>
              <a:t>Introduction to </a:t>
            </a:r>
            <a:r>
              <a:rPr lang="fr-FR" sz="4400" b="1" dirty="0" err="1"/>
              <a:t>Teaching</a:t>
            </a:r>
            <a:r>
              <a:rPr lang="fr-FR" sz="4400" b="1" dirty="0"/>
              <a:t> and Facilitation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2E03BB-9242-3DFE-180E-03DDDB6F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2758"/>
            <a:ext cx="9144000" cy="2727642"/>
          </a:xfrm>
        </p:spPr>
        <p:txBody>
          <a:bodyPr>
            <a:normAutofit fontScale="85000" lnSpcReduction="20000"/>
          </a:bodyPr>
          <a:lstStyle/>
          <a:p>
            <a:r>
              <a:rPr lang="fr-FR" sz="3600" b="1" dirty="0"/>
              <a:t>Modibo SANGARE, MD, PhD</a:t>
            </a:r>
          </a:p>
          <a:p>
            <a:endParaRPr lang="fr-FR" sz="3600" b="1" dirty="0"/>
          </a:p>
          <a:p>
            <a:r>
              <a:rPr lang="fr-FR" sz="3600" b="1" dirty="0" err="1"/>
              <a:t>Cohort</a:t>
            </a:r>
            <a:r>
              <a:rPr lang="fr-FR" sz="3600" b="1" dirty="0"/>
              <a:t> 2 </a:t>
            </a:r>
            <a:r>
              <a:rPr lang="fr-FR" sz="3600" b="1" dirty="0" err="1"/>
              <a:t>Manuscript</a:t>
            </a:r>
            <a:r>
              <a:rPr lang="fr-FR" sz="3600" b="1" dirty="0"/>
              <a:t> </a:t>
            </a:r>
            <a:r>
              <a:rPr lang="fr-FR" sz="3600" b="1" dirty="0" err="1"/>
              <a:t>Writing</a:t>
            </a:r>
            <a:endParaRPr lang="fr-FR" sz="3600" b="1" dirty="0"/>
          </a:p>
          <a:p>
            <a:r>
              <a:rPr lang="fr-FR" sz="3600" b="1" dirty="0" err="1"/>
              <a:t>AFREhealth</a:t>
            </a:r>
            <a:r>
              <a:rPr lang="fr-FR" sz="3600" b="1" dirty="0"/>
              <a:t> Small </a:t>
            </a:r>
            <a:r>
              <a:rPr lang="fr-FR" sz="3600" b="1" dirty="0" err="1"/>
              <a:t>Award</a:t>
            </a:r>
            <a:r>
              <a:rPr lang="fr-FR" sz="3600" b="1" dirty="0"/>
              <a:t>/Hôpital du Mali</a:t>
            </a:r>
          </a:p>
          <a:p>
            <a:endParaRPr lang="fr-FR" dirty="0"/>
          </a:p>
          <a:p>
            <a:r>
              <a:rPr lang="fr-FR" sz="3800" b="1" dirty="0"/>
              <a:t>August 19,2023</a:t>
            </a:r>
          </a:p>
        </p:txBody>
      </p:sp>
    </p:spTree>
    <p:extLst>
      <p:ext uri="{BB962C8B-B14F-4D97-AF65-F5344CB8AC3E}">
        <p14:creationId xmlns:p14="http://schemas.microsoft.com/office/powerpoint/2010/main" val="249276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iagramme, cercle, ligne&#10;&#10;Description générée automatiquement">
            <a:extLst>
              <a:ext uri="{FF2B5EF4-FFF2-40B4-BE49-F238E27FC236}">
                <a16:creationId xmlns:a16="http://schemas.microsoft.com/office/drawing/2014/main" id="{3231619E-5045-E507-6928-046181D03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970342"/>
            <a:ext cx="5695950" cy="51408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B595AF-86B8-3657-C840-6F6F38AA24C7}"/>
              </a:ext>
            </a:extLst>
          </p:cNvPr>
          <p:cNvSpPr txBox="1"/>
          <p:nvPr/>
        </p:nvSpPr>
        <p:spPr>
          <a:xfrm>
            <a:off x="3322320" y="132080"/>
            <a:ext cx="475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Small Group Facilitation</a:t>
            </a:r>
          </a:p>
        </p:txBody>
      </p:sp>
    </p:spTree>
    <p:extLst>
      <p:ext uri="{BB962C8B-B14F-4D97-AF65-F5344CB8AC3E}">
        <p14:creationId xmlns:p14="http://schemas.microsoft.com/office/powerpoint/2010/main" val="12775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Évaluation formative et évaluation sommative: quelles différences ?">
            <a:extLst>
              <a:ext uri="{FF2B5EF4-FFF2-40B4-BE49-F238E27FC236}">
                <a16:creationId xmlns:a16="http://schemas.microsoft.com/office/drawing/2014/main" id="{5FCC00AB-9F69-B0E4-A491-628E9489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69" y="284672"/>
            <a:ext cx="7072223" cy="53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985D7E8-14DF-8530-6060-C11B1DD37939}"/>
              </a:ext>
            </a:extLst>
          </p:cNvPr>
          <p:cNvSpPr txBox="1"/>
          <p:nvPr/>
        </p:nvSpPr>
        <p:spPr>
          <a:xfrm>
            <a:off x="1621764" y="5753659"/>
            <a:ext cx="9773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L" dirty="0"/>
              <a:t>https://www.bienenseigner.com/wp-content/uploads/2021/04/Evaluation-formative-vs-sommative.jpg</a:t>
            </a:r>
          </a:p>
        </p:txBody>
      </p:sp>
    </p:spTree>
    <p:extLst>
      <p:ext uri="{BB962C8B-B14F-4D97-AF65-F5344CB8AC3E}">
        <p14:creationId xmlns:p14="http://schemas.microsoft.com/office/powerpoint/2010/main" val="290964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actère coloré, Police&#10;&#10;Description générée automatiquement">
            <a:extLst>
              <a:ext uri="{FF2B5EF4-FFF2-40B4-BE49-F238E27FC236}">
                <a16:creationId xmlns:a16="http://schemas.microsoft.com/office/drawing/2014/main" id="{A2E3A88E-D3D1-4C19-9EBD-2DDBE838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6" y="457200"/>
            <a:ext cx="9655574" cy="61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1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menu&#10;&#10;Description générée automatiquement">
            <a:extLst>
              <a:ext uri="{FF2B5EF4-FFF2-40B4-BE49-F238E27FC236}">
                <a16:creationId xmlns:a16="http://schemas.microsoft.com/office/drawing/2014/main" id="{F14A8A4D-D9C9-3D72-A169-E9C2ABC91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94" y="165489"/>
            <a:ext cx="10796898" cy="60799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DEBECB-BEFF-D0C7-DD72-A9D981D75AE4}"/>
              </a:ext>
            </a:extLst>
          </p:cNvPr>
          <p:cNvSpPr txBox="1"/>
          <p:nvPr/>
        </p:nvSpPr>
        <p:spPr>
          <a:xfrm>
            <a:off x="2489200" y="6433235"/>
            <a:ext cx="8239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https://qph.cf2.quoracdn.net/main-qimg-f9ce96c214f55b4c3c5c94080206f0b2</a:t>
            </a:r>
          </a:p>
        </p:txBody>
      </p:sp>
    </p:spTree>
    <p:extLst>
      <p:ext uri="{BB962C8B-B14F-4D97-AF65-F5344CB8AC3E}">
        <p14:creationId xmlns:p14="http://schemas.microsoft.com/office/powerpoint/2010/main" val="327986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B2780A1-EECD-AE2E-F2F4-C0C7A121F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59" y="568570"/>
            <a:ext cx="9208441" cy="51850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D81C968-8666-AF50-82A2-386C8A8EC51B}"/>
              </a:ext>
            </a:extLst>
          </p:cNvPr>
          <p:cNvSpPr txBox="1"/>
          <p:nvPr/>
        </p:nvSpPr>
        <p:spPr>
          <a:xfrm>
            <a:off x="1442720" y="5950635"/>
            <a:ext cx="954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https://symondsresearch.com/wp-content/uploads/2021/08/effective-vs-ineffective-feedback.jpg</a:t>
            </a:r>
          </a:p>
        </p:txBody>
      </p:sp>
    </p:spTree>
    <p:extLst>
      <p:ext uri="{BB962C8B-B14F-4D97-AF65-F5344CB8AC3E}">
        <p14:creationId xmlns:p14="http://schemas.microsoft.com/office/powerpoint/2010/main" val="396513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ercle, capture d’écran, Police&#10;&#10;Description générée automatiquement">
            <a:extLst>
              <a:ext uri="{FF2B5EF4-FFF2-40B4-BE49-F238E27FC236}">
                <a16:creationId xmlns:a16="http://schemas.microsoft.com/office/drawing/2014/main" id="{8B621EB4-D938-D236-4D9B-D599DF0F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60" y="425812"/>
            <a:ext cx="5125720" cy="47284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E81A05-D7DB-07C2-39DD-F2315EE6040F}"/>
              </a:ext>
            </a:extLst>
          </p:cNvPr>
          <p:cNvSpPr txBox="1"/>
          <p:nvPr/>
        </p:nvSpPr>
        <p:spPr>
          <a:xfrm>
            <a:off x="355600" y="5433536"/>
            <a:ext cx="1168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https://www.google.com/url?sa=i&amp;url=https%3A%2F%2Fwww.frontiersin.org%2Farticles%2F10.3389%2Ffpsyg.2021.800798&amp;psig=AOvVaw3NEaxQiPHTwIpNHxkJkzB5&amp;ust=1692526307466000&amp;source=images&amp;cd=vfe&amp;opi=89978449&amp;ved=0CA4QjRxqFwoTCLDs6e-_6IADFQAAAAAdAAAAABAI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131758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isage humain, dessin, croquis, dessin humoristique&#10;&#10;Description générée automatiquement">
            <a:extLst>
              <a:ext uri="{FF2B5EF4-FFF2-40B4-BE49-F238E27FC236}">
                <a16:creationId xmlns:a16="http://schemas.microsoft.com/office/drawing/2014/main" id="{4BE463A9-0A0A-7813-A987-9AA0A0A7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528320"/>
            <a:ext cx="6746240" cy="50596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47A863-2AFA-71EA-2347-8771798CBDDA}"/>
              </a:ext>
            </a:extLst>
          </p:cNvPr>
          <p:cNvSpPr txBox="1"/>
          <p:nvPr/>
        </p:nvSpPr>
        <p:spPr>
          <a:xfrm>
            <a:off x="2377440" y="5899835"/>
            <a:ext cx="863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https://www.teachertoolkit.co.uk/wp-content/uploads/2013/09/feedback-1.png</a:t>
            </a:r>
          </a:p>
        </p:txBody>
      </p:sp>
    </p:spTree>
    <p:extLst>
      <p:ext uri="{BB962C8B-B14F-4D97-AF65-F5344CB8AC3E}">
        <p14:creationId xmlns:p14="http://schemas.microsoft.com/office/powerpoint/2010/main" val="58754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information&#10;&#10;Description générée automatiquement">
            <a:extLst>
              <a:ext uri="{FF2B5EF4-FFF2-40B4-BE49-F238E27FC236}">
                <a16:creationId xmlns:a16="http://schemas.microsoft.com/office/drawing/2014/main" id="{E03672C4-2E91-1429-DB5F-0978B9458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9" y="560070"/>
            <a:ext cx="8544422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5CCBF8E-1A7F-E67D-6D18-6938BC3D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44" y="640080"/>
            <a:ext cx="6995976" cy="53713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DA62E7-E10E-6316-CE41-375140719104}"/>
              </a:ext>
            </a:extLst>
          </p:cNvPr>
          <p:cNvSpPr txBox="1"/>
          <p:nvPr/>
        </p:nvSpPr>
        <p:spPr>
          <a:xfrm>
            <a:off x="2895600" y="6133515"/>
            <a:ext cx="779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https://miro.medium.com/v2/resize:fit:900/0*MvWPIZtfdGSDfFUh.jpg</a:t>
            </a:r>
          </a:p>
        </p:txBody>
      </p:sp>
    </p:spTree>
    <p:extLst>
      <p:ext uri="{BB962C8B-B14F-4D97-AF65-F5344CB8AC3E}">
        <p14:creationId xmlns:p14="http://schemas.microsoft.com/office/powerpoint/2010/main" val="345585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0BF808A4-B3B0-49C4-72A3-03AE9191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3" y="1069340"/>
            <a:ext cx="5971848" cy="50063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4E3CC-9568-0245-A651-5CBE0DFC433A}"/>
              </a:ext>
            </a:extLst>
          </p:cNvPr>
          <p:cNvSpPr txBox="1"/>
          <p:nvPr/>
        </p:nvSpPr>
        <p:spPr>
          <a:xfrm>
            <a:off x="3007360" y="182880"/>
            <a:ext cx="6603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/>
              <a:t>Teaching</a:t>
            </a:r>
            <a:r>
              <a:rPr lang="fr-FR" sz="3600" b="1" dirty="0"/>
              <a:t> or Facilitation </a:t>
            </a:r>
            <a:r>
              <a:rPr lang="fr-FR" sz="3600" b="1" dirty="0" err="1"/>
              <a:t>is</a:t>
            </a:r>
            <a:r>
              <a:rPr lang="fr-FR" sz="3600" b="1" dirty="0"/>
              <a:t> a cycle. </a:t>
            </a:r>
          </a:p>
        </p:txBody>
      </p:sp>
    </p:spTree>
    <p:extLst>
      <p:ext uri="{BB962C8B-B14F-4D97-AF65-F5344CB8AC3E}">
        <p14:creationId xmlns:p14="http://schemas.microsoft.com/office/powerpoint/2010/main" val="14178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DD97F826-AA51-CB67-8778-527B3679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392430"/>
            <a:ext cx="6852920" cy="54412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9413F12-3731-87D7-A120-78ED37014AE9}"/>
              </a:ext>
            </a:extLst>
          </p:cNvPr>
          <p:cNvSpPr txBox="1"/>
          <p:nvPr/>
        </p:nvSpPr>
        <p:spPr>
          <a:xfrm>
            <a:off x="3048000" y="5936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https://o.quizlet.com/Lb1BTskUNIK9NvmopsAm2w.jpg</a:t>
            </a:r>
          </a:p>
        </p:txBody>
      </p:sp>
    </p:spTree>
    <p:extLst>
      <p:ext uri="{BB962C8B-B14F-4D97-AF65-F5344CB8AC3E}">
        <p14:creationId xmlns:p14="http://schemas.microsoft.com/office/powerpoint/2010/main" val="97353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6314-5F66-2152-1ABA-5D2CE6EE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485"/>
            <a:ext cx="10515600" cy="1301115"/>
          </a:xfrm>
        </p:spPr>
        <p:txBody>
          <a:bodyPr/>
          <a:lstStyle/>
          <a:p>
            <a:pPr algn="ctr"/>
            <a:r>
              <a:rPr lang="fr-FR" b="1" dirty="0" err="1"/>
              <a:t>Thank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824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cercle, capture d’écran&#10;&#10;Description générée automatiquement">
            <a:extLst>
              <a:ext uri="{FF2B5EF4-FFF2-40B4-BE49-F238E27FC236}">
                <a16:creationId xmlns:a16="http://schemas.microsoft.com/office/drawing/2014/main" id="{E06D10B9-D38D-8B5D-F6E1-14327D89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1" y="206375"/>
            <a:ext cx="6361588" cy="60035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81BA54-D03A-E23A-C715-8981359036DB}"/>
              </a:ext>
            </a:extLst>
          </p:cNvPr>
          <p:cNvSpPr txBox="1"/>
          <p:nvPr/>
        </p:nvSpPr>
        <p:spPr>
          <a:xfrm>
            <a:off x="396240" y="6344196"/>
            <a:ext cx="11877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https://encrypted-tbn0.gstatic.com/images?q=tbn:ANd9GcRYfYofx4m92HU43bRcMXN_CVZDlmcUg6zDttQmSQZ_A3y4INxD3icVs9Vx9Wm3WdVQF3Q&amp;usqp=CAU</a:t>
            </a:r>
          </a:p>
        </p:txBody>
      </p:sp>
    </p:spTree>
    <p:extLst>
      <p:ext uri="{BB962C8B-B14F-4D97-AF65-F5344CB8AC3E}">
        <p14:creationId xmlns:p14="http://schemas.microsoft.com/office/powerpoint/2010/main" val="164916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ligne, capture d’écran&#10;&#10;Description générée automatiquement">
            <a:extLst>
              <a:ext uri="{FF2B5EF4-FFF2-40B4-BE49-F238E27FC236}">
                <a16:creationId xmlns:a16="http://schemas.microsoft.com/office/drawing/2014/main" id="{C1FB8699-6570-8B1B-B3CD-637AAF84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6" y="345441"/>
            <a:ext cx="11679686" cy="56808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DE97D3-B8B8-5513-D00B-ED0FE054B664}"/>
              </a:ext>
            </a:extLst>
          </p:cNvPr>
          <p:cNvSpPr txBox="1"/>
          <p:nvPr/>
        </p:nvSpPr>
        <p:spPr>
          <a:xfrm>
            <a:off x="1920240" y="5788075"/>
            <a:ext cx="921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https://educationaltechnology.net/wp-content/uploads/2020/11/instructional-alignment.png</a:t>
            </a:r>
          </a:p>
        </p:txBody>
      </p:sp>
    </p:spTree>
    <p:extLst>
      <p:ext uri="{BB962C8B-B14F-4D97-AF65-F5344CB8AC3E}">
        <p14:creationId xmlns:p14="http://schemas.microsoft.com/office/powerpoint/2010/main" val="65650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dessin humoristique, internet&#10;&#10;Description générée automatiquement">
            <a:extLst>
              <a:ext uri="{FF2B5EF4-FFF2-40B4-BE49-F238E27FC236}">
                <a16:creationId xmlns:a16="http://schemas.microsoft.com/office/drawing/2014/main" id="{52F5905C-A8C9-2347-D695-A441A4B13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6" y="991771"/>
            <a:ext cx="11484078" cy="52058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DC8C77-E3C5-BDB1-699D-6EA7710500AC}"/>
              </a:ext>
            </a:extLst>
          </p:cNvPr>
          <p:cNvSpPr txBox="1"/>
          <p:nvPr/>
        </p:nvSpPr>
        <p:spPr>
          <a:xfrm>
            <a:off x="4490720" y="345440"/>
            <a:ext cx="3838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/>
              <a:t>Teaching</a:t>
            </a:r>
            <a:r>
              <a:rPr lang="fr-FR" sz="3600" b="1" dirty="0"/>
              <a:t> </a:t>
            </a:r>
            <a:r>
              <a:rPr lang="fr-FR" sz="3600" b="1" dirty="0" err="1"/>
              <a:t>Activities</a:t>
            </a:r>
            <a:r>
              <a:rPr lang="fr-FR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80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om's Taxonomy - Center for Instructional Technology and Training -  University of Florida">
            <a:extLst>
              <a:ext uri="{FF2B5EF4-FFF2-40B4-BE49-F238E27FC236}">
                <a16:creationId xmlns:a16="http://schemas.microsoft.com/office/drawing/2014/main" id="{C6F2F712-19B2-E0F5-AE54-F7F681DB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97" y="437431"/>
            <a:ext cx="9545827" cy="57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B9AC29-E63B-FD6A-A912-84AD21B765BD}"/>
              </a:ext>
            </a:extLst>
          </p:cNvPr>
          <p:cNvSpPr txBox="1"/>
          <p:nvPr/>
        </p:nvSpPr>
        <p:spPr>
          <a:xfrm>
            <a:off x="2613800" y="6099197"/>
            <a:ext cx="6754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L" dirty="0"/>
              <a:t>https://citt.ufl.edu/media/cittufledu/images/Blooms-Taxonomy.png</a:t>
            </a:r>
          </a:p>
        </p:txBody>
      </p:sp>
    </p:spTree>
    <p:extLst>
      <p:ext uri="{BB962C8B-B14F-4D97-AF65-F5344CB8AC3E}">
        <p14:creationId xmlns:p14="http://schemas.microsoft.com/office/powerpoint/2010/main" val="337939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arning Objective Examples for Better Training - Venngage">
            <a:extLst>
              <a:ext uri="{FF2B5EF4-FFF2-40B4-BE49-F238E27FC236}">
                <a16:creationId xmlns:a16="http://schemas.microsoft.com/office/drawing/2014/main" id="{21CBA056-C605-1F38-CE57-BB9E7C7C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34" y="189780"/>
            <a:ext cx="7874838" cy="60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7C175D-70B2-7D07-77A8-F8499462AAA4}"/>
              </a:ext>
            </a:extLst>
          </p:cNvPr>
          <p:cNvSpPr txBox="1"/>
          <p:nvPr/>
        </p:nvSpPr>
        <p:spPr>
          <a:xfrm>
            <a:off x="2077883" y="6021079"/>
            <a:ext cx="9041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ML" sz="1400" dirty="0"/>
              <a:t>https://venngage-wordpress.s3.amazonaws.com/uploads/2021/08/Learning-Objective-Examples-SMART.png</a:t>
            </a:r>
          </a:p>
        </p:txBody>
      </p:sp>
    </p:spTree>
    <p:extLst>
      <p:ext uri="{BB962C8B-B14F-4D97-AF65-F5344CB8AC3E}">
        <p14:creationId xmlns:p14="http://schemas.microsoft.com/office/powerpoint/2010/main" val="92147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396D9A0B-7BA0-A071-9847-7E35B4E9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97" y="204629"/>
            <a:ext cx="9026304" cy="60242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2323C1-956F-2E54-89B4-5C1647011025}"/>
              </a:ext>
            </a:extLst>
          </p:cNvPr>
          <p:cNvSpPr txBox="1"/>
          <p:nvPr/>
        </p:nvSpPr>
        <p:spPr>
          <a:xfrm>
            <a:off x="335280" y="6091535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https://sites.google.com/a/boisestate.edu/si2013/self-serve-resources/a-primer-on-course-design/planning-and-developing-learning-activities</a:t>
            </a:r>
          </a:p>
        </p:txBody>
      </p:sp>
    </p:spTree>
    <p:extLst>
      <p:ext uri="{BB962C8B-B14F-4D97-AF65-F5344CB8AC3E}">
        <p14:creationId xmlns:p14="http://schemas.microsoft.com/office/powerpoint/2010/main" val="128491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carte de visite&#10;&#10;Description générée automatiquement">
            <a:extLst>
              <a:ext uri="{FF2B5EF4-FFF2-40B4-BE49-F238E27FC236}">
                <a16:creationId xmlns:a16="http://schemas.microsoft.com/office/drawing/2014/main" id="{D8E29BB7-0A18-8465-4DED-43B698301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0" y="702234"/>
            <a:ext cx="6969760" cy="54535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BBD5B18-F9A5-3467-FC77-4D1AFCEFB0B6}"/>
              </a:ext>
            </a:extLst>
          </p:cNvPr>
          <p:cNvSpPr txBox="1"/>
          <p:nvPr/>
        </p:nvSpPr>
        <p:spPr>
          <a:xfrm>
            <a:off x="1808480" y="84574"/>
            <a:ext cx="866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Learning at MSQPS – A Dynamic Educational Approach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3B0BD1-1CF0-1B04-DC12-04DE438E53AA}"/>
              </a:ext>
            </a:extLst>
          </p:cNvPr>
          <p:cNvSpPr txBox="1"/>
          <p:nvPr/>
        </p:nvSpPr>
        <p:spPr>
          <a:xfrm>
            <a:off x="4663440" y="6250205"/>
            <a:ext cx="342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https://msqps.edu.om/-Learning</a:t>
            </a:r>
          </a:p>
        </p:txBody>
      </p:sp>
    </p:spTree>
    <p:extLst>
      <p:ext uri="{BB962C8B-B14F-4D97-AF65-F5344CB8AC3E}">
        <p14:creationId xmlns:p14="http://schemas.microsoft.com/office/powerpoint/2010/main" val="2408429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299</Words>
  <Application>Microsoft Office PowerPoint</Application>
  <PresentationFormat>Grand écran</PresentationFormat>
  <Paragraphs>25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Introduction to Teaching and Facilitation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session</dc:title>
  <dc:creator>Modibo Sangare</dc:creator>
  <cp:lastModifiedBy>Modibo Sangare</cp:lastModifiedBy>
  <cp:revision>5</cp:revision>
  <dcterms:created xsi:type="dcterms:W3CDTF">2023-08-18T10:42:56Z</dcterms:created>
  <dcterms:modified xsi:type="dcterms:W3CDTF">2023-08-19T11:27:09Z</dcterms:modified>
</cp:coreProperties>
</file>